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</p:sldIdLst>
  <p:sldSz cx="7556500" cy="106934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 Light" charset="1" panose="02000000000000000000"/>
      <p:regular r:id="rId10"/>
    </p:embeddedFont>
    <p:embeddedFont>
      <p:font typeface="Poppins Light Bold" charset="1" panose="02000000000000000000"/>
      <p:regular r:id="rId11"/>
    </p:embeddedFont>
    <p:embeddedFont>
      <p:font typeface="Poppins Medium" charset="1" panose="02000000000000000000"/>
      <p:regular r:id="rId12"/>
    </p:embeddedFont>
    <p:embeddedFont>
      <p:font typeface="Poppins Medium Bold" charset="1" panose="02000000000000000000"/>
      <p:regular r:id="rId13"/>
    </p:embeddedFont>
    <p:embeddedFont>
      <p:font typeface="Poppins Bold" charset="1" panose="02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89359" y="0"/>
            <a:ext cx="1770641" cy="1756732"/>
            <a:chOff x="0" y="0"/>
            <a:chExt cx="1784516" cy="1770499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1784516" cy="1770499"/>
            </a:xfrm>
            <a:custGeom>
              <a:avLst/>
              <a:gdLst/>
              <a:ahLst/>
              <a:cxnLst/>
              <a:rect r="r" b="b" t="t" l="l"/>
              <a:pathLst>
                <a:path h="1770499" w="1784516">
                  <a:moveTo>
                    <a:pt x="0" y="0"/>
                  </a:moveTo>
                  <a:lnTo>
                    <a:pt x="1784516" y="0"/>
                  </a:lnTo>
                  <a:lnTo>
                    <a:pt x="1784516" y="1770499"/>
                  </a:lnTo>
                  <a:lnTo>
                    <a:pt x="0" y="1770499"/>
                  </a:lnTo>
                  <a:close/>
                </a:path>
              </a:pathLst>
            </a:custGeom>
            <a:solidFill>
              <a:srgbClr val="0A203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3592598"/>
            <a:ext cx="3780000" cy="3477722"/>
            <a:chOff x="0" y="0"/>
            <a:chExt cx="3809622" cy="3504976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3809622" cy="3504976"/>
            </a:xfrm>
            <a:custGeom>
              <a:avLst/>
              <a:gdLst/>
              <a:ahLst/>
              <a:cxnLst/>
              <a:rect r="r" b="b" t="t" l="l"/>
              <a:pathLst>
                <a:path h="3504976" w="3809622">
                  <a:moveTo>
                    <a:pt x="0" y="0"/>
                  </a:moveTo>
                  <a:lnTo>
                    <a:pt x="3809622" y="0"/>
                  </a:lnTo>
                  <a:lnTo>
                    <a:pt x="3809622" y="3504976"/>
                  </a:lnTo>
                  <a:lnTo>
                    <a:pt x="0" y="3504976"/>
                  </a:lnTo>
                  <a:close/>
                </a:path>
              </a:pathLst>
            </a:custGeom>
            <a:solidFill>
              <a:srgbClr val="0A203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780000" y="7070320"/>
            <a:ext cx="3145922" cy="3332312"/>
            <a:chOff x="0" y="0"/>
            <a:chExt cx="3170576" cy="3358426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3170576" cy="3358426"/>
            </a:xfrm>
            <a:custGeom>
              <a:avLst/>
              <a:gdLst/>
              <a:ahLst/>
              <a:cxnLst/>
              <a:rect r="r" b="b" t="t" l="l"/>
              <a:pathLst>
                <a:path h="3358426" w="3170576">
                  <a:moveTo>
                    <a:pt x="0" y="0"/>
                  </a:moveTo>
                  <a:lnTo>
                    <a:pt x="3170576" y="0"/>
                  </a:lnTo>
                  <a:lnTo>
                    <a:pt x="3170576" y="3358426"/>
                  </a:lnTo>
                  <a:lnTo>
                    <a:pt x="0" y="3358426"/>
                  </a:lnTo>
                  <a:close/>
                </a:path>
              </a:pathLst>
            </a:custGeom>
            <a:solidFill>
              <a:srgbClr val="0A203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780000" y="4522523"/>
            <a:ext cx="3145922" cy="2547798"/>
            <a:chOff x="0" y="0"/>
            <a:chExt cx="3170576" cy="2567764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3170576" cy="2567764"/>
            </a:xfrm>
            <a:custGeom>
              <a:avLst/>
              <a:gdLst/>
              <a:ahLst/>
              <a:cxnLst/>
              <a:rect r="r" b="b" t="t" l="l"/>
              <a:pathLst>
                <a:path h="2567764" w="3170576">
                  <a:moveTo>
                    <a:pt x="0" y="0"/>
                  </a:moveTo>
                  <a:lnTo>
                    <a:pt x="3170576" y="0"/>
                  </a:lnTo>
                  <a:lnTo>
                    <a:pt x="3170576" y="2567764"/>
                  </a:lnTo>
                  <a:lnTo>
                    <a:pt x="0" y="2567764"/>
                  </a:lnTo>
                  <a:close/>
                </a:path>
              </a:pathLst>
            </a:custGeom>
            <a:solidFill>
              <a:srgbClr val="326879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780000" y="578642"/>
            <a:ext cx="3145922" cy="3963460"/>
            <a:chOff x="0" y="0"/>
            <a:chExt cx="4194563" cy="5284613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/>
            <a:srcRect l="41379" t="0" r="5704" b="0"/>
            <a:stretch>
              <a:fillRect/>
            </a:stretch>
          </p:blipFill>
          <p:spPr>
            <a:xfrm>
              <a:off x="0" y="0"/>
              <a:ext cx="4194563" cy="5284613"/>
            </a:xfrm>
            <a:prstGeom prst="rect">
              <a:avLst/>
            </a:prstGeom>
          </p:spPr>
        </p:pic>
      </p:grpSp>
      <p:sp>
        <p:nvSpPr>
          <p:cNvPr name="TextBox 12" id="12"/>
          <p:cNvSpPr txBox="true"/>
          <p:nvPr/>
        </p:nvSpPr>
        <p:spPr>
          <a:xfrm rot="0">
            <a:off x="519779" y="479207"/>
            <a:ext cx="3127894" cy="508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7"/>
              </a:lnSpc>
            </a:pPr>
            <a:r>
              <a:rPr lang="en-US" sz="4276">
                <a:solidFill>
                  <a:srgbClr val="0A203D"/>
                </a:solidFill>
                <a:latin typeface="Poppins Bold Bold"/>
              </a:rPr>
              <a:t>NOM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9779" y="1130594"/>
            <a:ext cx="3127894" cy="508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77"/>
              </a:lnSpc>
            </a:pPr>
            <a:r>
              <a:rPr lang="en-US" sz="4276">
                <a:solidFill>
                  <a:srgbClr val="326879"/>
                </a:solidFill>
                <a:latin typeface="Poppins Light Bold"/>
              </a:rPr>
              <a:t>Prènom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9890" y="1825852"/>
            <a:ext cx="3127894" cy="25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48"/>
              </a:lnSpc>
            </a:pPr>
            <a:r>
              <a:rPr lang="en-US" sz="1855" spc="22">
                <a:solidFill>
                  <a:srgbClr val="326879"/>
                </a:solidFill>
                <a:latin typeface="Poppins Medium"/>
              </a:rPr>
              <a:t>TITRE DU POSTE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9890" y="2227737"/>
            <a:ext cx="2913129" cy="1155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880"/>
              </a:lnSpc>
            </a:pPr>
            <a:r>
              <a:rPr lang="en-US" sz="900">
                <a:solidFill>
                  <a:srgbClr val="545454"/>
                </a:solidFill>
                <a:latin typeface="Poppins Light Bold"/>
              </a:rPr>
              <a:t>En quelques lignes, décrivez votre cheminement de carrière, vos compétences clés et vos objectifs professionnels. Il s'agit plutôt d'une introduction à votre lettre de motivation. Vous pouvez les présenter par points ou en texte clair.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2512" y="3930785"/>
            <a:ext cx="3347885" cy="209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75"/>
              </a:lnSpc>
            </a:pPr>
            <a:r>
              <a:rPr lang="en-US" sz="1500" spc="18">
                <a:solidFill>
                  <a:srgbClr val="EFEFEF"/>
                </a:solidFill>
                <a:latin typeface="Poppins Bold"/>
              </a:rPr>
              <a:t>EXPÉRIENCES PROFESSIONNELLES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124997" y="7365595"/>
            <a:ext cx="2455929" cy="220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599" spc="19">
                <a:solidFill>
                  <a:srgbClr val="EFEFEF"/>
                </a:solidFill>
                <a:latin typeface="Poppins Bold"/>
              </a:rPr>
              <a:t>COMPÉTENCES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124997" y="4963356"/>
            <a:ext cx="2455929" cy="220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599" spc="19">
                <a:solidFill>
                  <a:srgbClr val="EFEFEF"/>
                </a:solidFill>
                <a:latin typeface="Poppins Bold"/>
              </a:rPr>
              <a:t>CONTACT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98838" y="4435729"/>
            <a:ext cx="2675841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NOM D'ENTREPRISE | TITRE DU POSTE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8838" y="4557981"/>
            <a:ext cx="2869998" cy="696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BDBDBD"/>
                </a:solidFill>
                <a:latin typeface="Poppins Light Bold"/>
              </a:rPr>
              <a:t>Décrivez les tâches que vous avez accomplies pour ce poste. Veuillez aussi décrire vos missions et les résultats obtenus. Vous pouvez les citer.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98838" y="5289330"/>
            <a:ext cx="1987313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EFEFEF"/>
                </a:solidFill>
                <a:latin typeface="Poppins Medium Bold"/>
              </a:rPr>
              <a:t>(2012 - 2016)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98838" y="6654749"/>
            <a:ext cx="1987313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EFEFEF"/>
                </a:solidFill>
                <a:latin typeface="Poppins Medium Bold"/>
              </a:rPr>
              <a:t>(2016 - 2019)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98838" y="5795165"/>
            <a:ext cx="2780802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NOM D'ENTREPRISE | TITRE DU POSTE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98838" y="5920471"/>
            <a:ext cx="2869998" cy="696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BDBDBD"/>
                </a:solidFill>
                <a:latin typeface="Poppins Light Bold"/>
              </a:rPr>
              <a:t>Décrivez les tâches que vous avez accomplies pour ce poste. Veuillez aussi décrire vos missions et les résultats obtenus.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52512" y="7460672"/>
            <a:ext cx="2913129" cy="220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599" spc="19">
                <a:solidFill>
                  <a:srgbClr val="0A203D"/>
                </a:solidFill>
                <a:latin typeface="Poppins Bold"/>
              </a:rPr>
              <a:t>FORMATION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9421" y="7975966"/>
            <a:ext cx="2059313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0A203D"/>
                </a:solidFill>
                <a:latin typeface="Poppins Medium Bold"/>
              </a:rPr>
              <a:t>NOM DE LA FORMATION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79421" y="8098218"/>
            <a:ext cx="2543715" cy="220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949494"/>
                </a:solidFill>
                <a:latin typeface="Poppins Light Bold"/>
              </a:rPr>
              <a:t>Université, Ville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79421" y="8377563"/>
            <a:ext cx="1987313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0A203D"/>
                </a:solidFill>
                <a:latin typeface="Poppins Medium Bold"/>
              </a:rPr>
              <a:t>(2005 - 2009)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4362378" y="8260975"/>
            <a:ext cx="599416" cy="599416"/>
            <a:chOff x="0" y="0"/>
            <a:chExt cx="799222" cy="799222"/>
          </a:xfrm>
        </p:grpSpPr>
        <p:sp>
          <p:nvSpPr>
            <p:cNvPr name="TextBox 30" id="30"/>
            <p:cNvSpPr txBox="true"/>
            <p:nvPr/>
          </p:nvSpPr>
          <p:spPr>
            <a:xfrm rot="0">
              <a:off x="259518" y="293757"/>
              <a:ext cx="280186" cy="1926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03"/>
                </a:lnSpc>
              </a:pPr>
              <a:r>
                <a:rPr lang="en-US" sz="859">
                  <a:solidFill>
                    <a:srgbClr val="EFEFEF"/>
                  </a:solidFill>
                  <a:latin typeface="Poppins Medium"/>
                </a:rPr>
                <a:t>67%</a:t>
              </a:r>
            </a:p>
          </p:txBody>
        </p:sp>
        <p:grpSp>
          <p:nvGrpSpPr>
            <p:cNvPr name="Group 31" id="31"/>
            <p:cNvGrpSpPr>
              <a:grpSpLocks noChangeAspect="true"/>
            </p:cNvGrpSpPr>
            <p:nvPr/>
          </p:nvGrpSpPr>
          <p:grpSpPr>
            <a:xfrm rot="0">
              <a:off x="0" y="0"/>
              <a:ext cx="799222" cy="799222"/>
              <a:chOff x="0" y="0"/>
              <a:chExt cx="2540000" cy="2540000"/>
            </a:xfrm>
          </p:grpSpPr>
          <p:sp>
            <p:nvSpPr>
              <p:cNvPr name="Freeform 32" id="32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r="r" b="b" t="t" l="l"/>
                <a:pathLst>
                  <a:path h="2544070" w="2665449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326879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>
                <a:off x="260102" y="17180"/>
                <a:ext cx="2320434" cy="2632647"/>
              </a:xfrm>
              <a:custGeom>
                <a:avLst/>
                <a:gdLst/>
                <a:ahLst/>
                <a:cxnLst/>
                <a:rect r="r" b="b" t="t" l="l"/>
                <a:pathLst>
                  <a:path h="2632647" w="2320434">
                    <a:moveTo>
                      <a:pt x="1327398" y="23148"/>
                    </a:moveTo>
                    <a:cubicBezTo>
                      <a:pt x="1850242" y="158146"/>
                      <a:pt x="2230549" y="609002"/>
                      <a:pt x="2275492" y="1147120"/>
                    </a:cubicBezTo>
                    <a:cubicBezTo>
                      <a:pt x="2320434" y="1685237"/>
                      <a:pt x="2020184" y="2192933"/>
                      <a:pt x="1526977" y="2412790"/>
                    </a:cubicBezTo>
                    <a:cubicBezTo>
                      <a:pt x="1033770" y="2632646"/>
                      <a:pt x="455466" y="2516583"/>
                      <a:pt x="85285" y="2123447"/>
                    </a:cubicBezTo>
                    <a:cubicBezTo>
                      <a:pt x="22594" y="2057462"/>
                      <a:pt x="0" y="1962978"/>
                      <a:pt x="26059" y="1875771"/>
                    </a:cubicBezTo>
                    <a:cubicBezTo>
                      <a:pt x="52118" y="1788564"/>
                      <a:pt x="122846" y="1721966"/>
                      <a:pt x="211461" y="1701195"/>
                    </a:cubicBezTo>
                    <a:cubicBezTo>
                      <a:pt x="300076" y="1680423"/>
                      <a:pt x="393032" y="1708653"/>
                      <a:pt x="455130" y="1775196"/>
                    </a:cubicBezTo>
                    <a:cubicBezTo>
                      <a:pt x="677239" y="2011077"/>
                      <a:pt x="1024221" y="2080716"/>
                      <a:pt x="1320145" y="1948802"/>
                    </a:cubicBezTo>
                    <a:cubicBezTo>
                      <a:pt x="1616070" y="1816888"/>
                      <a:pt x="1796220" y="1512270"/>
                      <a:pt x="1769254" y="1189400"/>
                    </a:cubicBezTo>
                    <a:cubicBezTo>
                      <a:pt x="1742289" y="866529"/>
                      <a:pt x="1514104" y="596015"/>
                      <a:pt x="1200398" y="515017"/>
                    </a:cubicBezTo>
                    <a:cubicBezTo>
                      <a:pt x="1112170" y="492657"/>
                      <a:pt x="1042650" y="424799"/>
                      <a:pt x="1018162" y="337138"/>
                    </a:cubicBezTo>
                    <a:cubicBezTo>
                      <a:pt x="993674" y="249478"/>
                      <a:pt x="1017960" y="155414"/>
                      <a:pt x="1081826" y="90567"/>
                    </a:cubicBezTo>
                    <a:cubicBezTo>
                      <a:pt x="1145692" y="25719"/>
                      <a:pt x="1239374" y="0"/>
                      <a:pt x="1327398" y="23148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</p:sp>
        </p:grpSp>
      </p:grpSp>
      <p:grpSp>
        <p:nvGrpSpPr>
          <p:cNvPr name="Group 34" id="34"/>
          <p:cNvGrpSpPr/>
          <p:nvPr/>
        </p:nvGrpSpPr>
        <p:grpSpPr>
          <a:xfrm rot="0">
            <a:off x="4373844" y="9294481"/>
            <a:ext cx="599416" cy="599416"/>
            <a:chOff x="0" y="0"/>
            <a:chExt cx="799222" cy="799222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259518" y="293757"/>
              <a:ext cx="280186" cy="1926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203"/>
                </a:lnSpc>
                <a:spcBef>
                  <a:spcPct val="0"/>
                </a:spcBef>
              </a:pPr>
              <a:r>
                <a:rPr lang="en-US" sz="859" u="none">
                  <a:solidFill>
                    <a:srgbClr val="EFEFEF"/>
                  </a:solidFill>
                  <a:latin typeface="Poppins Medium"/>
                </a:rPr>
                <a:t>67%</a:t>
              </a:r>
            </a:p>
          </p:txBody>
        </p:sp>
        <p:grpSp>
          <p:nvGrpSpPr>
            <p:cNvPr name="Group 36" id="36"/>
            <p:cNvGrpSpPr>
              <a:grpSpLocks noChangeAspect="true"/>
            </p:cNvGrpSpPr>
            <p:nvPr/>
          </p:nvGrpSpPr>
          <p:grpSpPr>
            <a:xfrm rot="0">
              <a:off x="0" y="0"/>
              <a:ext cx="799222" cy="799222"/>
              <a:chOff x="0" y="0"/>
              <a:chExt cx="2540000" cy="2540000"/>
            </a:xfrm>
          </p:grpSpPr>
          <p:sp>
            <p:nvSpPr>
              <p:cNvPr name="Freeform 37" id="37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r="r" b="b" t="t" l="l"/>
                <a:pathLst>
                  <a:path h="2544070" w="2665449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326879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>
                <a:off x="260102" y="17180"/>
                <a:ext cx="2320434" cy="2632647"/>
              </a:xfrm>
              <a:custGeom>
                <a:avLst/>
                <a:gdLst/>
                <a:ahLst/>
                <a:cxnLst/>
                <a:rect r="r" b="b" t="t" l="l"/>
                <a:pathLst>
                  <a:path h="2632647" w="2320434">
                    <a:moveTo>
                      <a:pt x="1327398" y="23148"/>
                    </a:moveTo>
                    <a:cubicBezTo>
                      <a:pt x="1850242" y="158146"/>
                      <a:pt x="2230549" y="609002"/>
                      <a:pt x="2275492" y="1147120"/>
                    </a:cubicBezTo>
                    <a:cubicBezTo>
                      <a:pt x="2320434" y="1685237"/>
                      <a:pt x="2020184" y="2192933"/>
                      <a:pt x="1526977" y="2412790"/>
                    </a:cubicBezTo>
                    <a:cubicBezTo>
                      <a:pt x="1033770" y="2632646"/>
                      <a:pt x="455466" y="2516583"/>
                      <a:pt x="85285" y="2123447"/>
                    </a:cubicBezTo>
                    <a:cubicBezTo>
                      <a:pt x="22594" y="2057462"/>
                      <a:pt x="0" y="1962978"/>
                      <a:pt x="26059" y="1875771"/>
                    </a:cubicBezTo>
                    <a:cubicBezTo>
                      <a:pt x="52118" y="1788564"/>
                      <a:pt x="122846" y="1721966"/>
                      <a:pt x="211461" y="1701195"/>
                    </a:cubicBezTo>
                    <a:cubicBezTo>
                      <a:pt x="300076" y="1680423"/>
                      <a:pt x="393032" y="1708653"/>
                      <a:pt x="455130" y="1775196"/>
                    </a:cubicBezTo>
                    <a:cubicBezTo>
                      <a:pt x="677239" y="2011077"/>
                      <a:pt x="1024221" y="2080716"/>
                      <a:pt x="1320145" y="1948802"/>
                    </a:cubicBezTo>
                    <a:cubicBezTo>
                      <a:pt x="1616070" y="1816888"/>
                      <a:pt x="1796220" y="1512270"/>
                      <a:pt x="1769254" y="1189400"/>
                    </a:cubicBezTo>
                    <a:cubicBezTo>
                      <a:pt x="1742289" y="866529"/>
                      <a:pt x="1514104" y="596015"/>
                      <a:pt x="1200398" y="515017"/>
                    </a:cubicBezTo>
                    <a:cubicBezTo>
                      <a:pt x="1112170" y="492657"/>
                      <a:pt x="1042650" y="424799"/>
                      <a:pt x="1018162" y="337138"/>
                    </a:cubicBezTo>
                    <a:cubicBezTo>
                      <a:pt x="993674" y="249478"/>
                      <a:pt x="1017960" y="155414"/>
                      <a:pt x="1081826" y="90567"/>
                    </a:cubicBezTo>
                    <a:cubicBezTo>
                      <a:pt x="1145692" y="25719"/>
                      <a:pt x="1239374" y="0"/>
                      <a:pt x="1327398" y="23148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</p:sp>
        </p:grpSp>
      </p:grpSp>
      <p:grpSp>
        <p:nvGrpSpPr>
          <p:cNvPr name="Group 39" id="39"/>
          <p:cNvGrpSpPr/>
          <p:nvPr/>
        </p:nvGrpSpPr>
        <p:grpSpPr>
          <a:xfrm rot="0">
            <a:off x="5642121" y="8260975"/>
            <a:ext cx="599416" cy="599416"/>
            <a:chOff x="0" y="0"/>
            <a:chExt cx="799222" cy="799222"/>
          </a:xfrm>
        </p:grpSpPr>
        <p:sp>
          <p:nvSpPr>
            <p:cNvPr name="TextBox 40" id="40"/>
            <p:cNvSpPr txBox="true"/>
            <p:nvPr/>
          </p:nvSpPr>
          <p:spPr>
            <a:xfrm rot="0">
              <a:off x="259518" y="293757"/>
              <a:ext cx="280186" cy="1926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203"/>
                </a:lnSpc>
                <a:spcBef>
                  <a:spcPct val="0"/>
                </a:spcBef>
              </a:pPr>
              <a:r>
                <a:rPr lang="en-US" sz="859" u="none">
                  <a:solidFill>
                    <a:srgbClr val="EFEFEF"/>
                  </a:solidFill>
                  <a:latin typeface="Poppins Medium"/>
                </a:rPr>
                <a:t>67%</a:t>
              </a:r>
            </a:p>
          </p:txBody>
        </p:sp>
        <p:grpSp>
          <p:nvGrpSpPr>
            <p:cNvPr name="Group 41" id="41"/>
            <p:cNvGrpSpPr>
              <a:grpSpLocks noChangeAspect="true"/>
            </p:cNvGrpSpPr>
            <p:nvPr/>
          </p:nvGrpSpPr>
          <p:grpSpPr>
            <a:xfrm rot="0">
              <a:off x="0" y="0"/>
              <a:ext cx="799222" cy="799222"/>
              <a:chOff x="0" y="0"/>
              <a:chExt cx="2540000" cy="2540000"/>
            </a:xfrm>
          </p:grpSpPr>
          <p:sp>
            <p:nvSpPr>
              <p:cNvPr name="Freeform 42" id="42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r="r" b="b" t="t" l="l"/>
                <a:pathLst>
                  <a:path h="2544070" w="2665449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326879"/>
              </a:solidFill>
            </p:spPr>
          </p:sp>
          <p:sp>
            <p:nvSpPr>
              <p:cNvPr name="Freeform 43" id="43"/>
              <p:cNvSpPr/>
              <p:nvPr/>
            </p:nvSpPr>
            <p:spPr>
              <a:xfrm>
                <a:off x="260102" y="17180"/>
                <a:ext cx="2320434" cy="2632647"/>
              </a:xfrm>
              <a:custGeom>
                <a:avLst/>
                <a:gdLst/>
                <a:ahLst/>
                <a:cxnLst/>
                <a:rect r="r" b="b" t="t" l="l"/>
                <a:pathLst>
                  <a:path h="2632647" w="2320434">
                    <a:moveTo>
                      <a:pt x="1327398" y="23148"/>
                    </a:moveTo>
                    <a:cubicBezTo>
                      <a:pt x="1850242" y="158146"/>
                      <a:pt x="2230549" y="609002"/>
                      <a:pt x="2275492" y="1147120"/>
                    </a:cubicBezTo>
                    <a:cubicBezTo>
                      <a:pt x="2320434" y="1685237"/>
                      <a:pt x="2020184" y="2192933"/>
                      <a:pt x="1526977" y="2412790"/>
                    </a:cubicBezTo>
                    <a:cubicBezTo>
                      <a:pt x="1033770" y="2632646"/>
                      <a:pt x="455466" y="2516583"/>
                      <a:pt x="85285" y="2123447"/>
                    </a:cubicBezTo>
                    <a:cubicBezTo>
                      <a:pt x="22594" y="2057462"/>
                      <a:pt x="0" y="1962978"/>
                      <a:pt x="26059" y="1875771"/>
                    </a:cubicBezTo>
                    <a:cubicBezTo>
                      <a:pt x="52118" y="1788564"/>
                      <a:pt x="122846" y="1721966"/>
                      <a:pt x="211461" y="1701195"/>
                    </a:cubicBezTo>
                    <a:cubicBezTo>
                      <a:pt x="300076" y="1680423"/>
                      <a:pt x="393032" y="1708653"/>
                      <a:pt x="455130" y="1775196"/>
                    </a:cubicBezTo>
                    <a:cubicBezTo>
                      <a:pt x="677239" y="2011077"/>
                      <a:pt x="1024221" y="2080716"/>
                      <a:pt x="1320145" y="1948802"/>
                    </a:cubicBezTo>
                    <a:cubicBezTo>
                      <a:pt x="1616070" y="1816888"/>
                      <a:pt x="1796220" y="1512270"/>
                      <a:pt x="1769254" y="1189400"/>
                    </a:cubicBezTo>
                    <a:cubicBezTo>
                      <a:pt x="1742289" y="866529"/>
                      <a:pt x="1514104" y="596015"/>
                      <a:pt x="1200398" y="515017"/>
                    </a:cubicBezTo>
                    <a:cubicBezTo>
                      <a:pt x="1112170" y="492657"/>
                      <a:pt x="1042650" y="424799"/>
                      <a:pt x="1018162" y="337138"/>
                    </a:cubicBezTo>
                    <a:cubicBezTo>
                      <a:pt x="993674" y="249478"/>
                      <a:pt x="1017960" y="155414"/>
                      <a:pt x="1081826" y="90567"/>
                    </a:cubicBezTo>
                    <a:cubicBezTo>
                      <a:pt x="1145692" y="25719"/>
                      <a:pt x="1239374" y="0"/>
                      <a:pt x="1327398" y="23148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</p:sp>
        </p:grpSp>
      </p:grpSp>
      <p:grpSp>
        <p:nvGrpSpPr>
          <p:cNvPr name="Group 44" id="44"/>
          <p:cNvGrpSpPr/>
          <p:nvPr/>
        </p:nvGrpSpPr>
        <p:grpSpPr>
          <a:xfrm rot="0">
            <a:off x="5642121" y="9283287"/>
            <a:ext cx="599416" cy="599416"/>
            <a:chOff x="0" y="0"/>
            <a:chExt cx="799222" cy="799222"/>
          </a:xfrm>
        </p:grpSpPr>
        <p:sp>
          <p:nvSpPr>
            <p:cNvPr name="TextBox 45" id="45"/>
            <p:cNvSpPr txBox="true"/>
            <p:nvPr/>
          </p:nvSpPr>
          <p:spPr>
            <a:xfrm rot="0">
              <a:off x="259518" y="293757"/>
              <a:ext cx="280186" cy="1926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203"/>
                </a:lnSpc>
                <a:spcBef>
                  <a:spcPct val="0"/>
                </a:spcBef>
              </a:pPr>
              <a:r>
                <a:rPr lang="en-US" sz="859" u="none">
                  <a:solidFill>
                    <a:srgbClr val="EFEFEF"/>
                  </a:solidFill>
                  <a:latin typeface="Poppins Medium"/>
                </a:rPr>
                <a:t>67%</a:t>
              </a:r>
            </a:p>
          </p:txBody>
        </p:sp>
        <p:grpSp>
          <p:nvGrpSpPr>
            <p:cNvPr name="Group 46" id="46"/>
            <p:cNvGrpSpPr>
              <a:grpSpLocks noChangeAspect="true"/>
            </p:cNvGrpSpPr>
            <p:nvPr/>
          </p:nvGrpSpPr>
          <p:grpSpPr>
            <a:xfrm rot="0">
              <a:off x="0" y="0"/>
              <a:ext cx="799222" cy="799222"/>
              <a:chOff x="0" y="0"/>
              <a:chExt cx="2540000" cy="2540000"/>
            </a:xfrm>
          </p:grpSpPr>
          <p:sp>
            <p:nvSpPr>
              <p:cNvPr name="Freeform 47" id="47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r="r" b="b" t="t" l="l"/>
                <a:pathLst>
                  <a:path h="2544070" w="2665449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326879"/>
              </a:solidFill>
            </p:spPr>
          </p:sp>
          <p:sp>
            <p:nvSpPr>
              <p:cNvPr name="Freeform 48" id="48"/>
              <p:cNvSpPr/>
              <p:nvPr/>
            </p:nvSpPr>
            <p:spPr>
              <a:xfrm>
                <a:off x="260102" y="17180"/>
                <a:ext cx="2320434" cy="2632647"/>
              </a:xfrm>
              <a:custGeom>
                <a:avLst/>
                <a:gdLst/>
                <a:ahLst/>
                <a:cxnLst/>
                <a:rect r="r" b="b" t="t" l="l"/>
                <a:pathLst>
                  <a:path h="2632647" w="2320434">
                    <a:moveTo>
                      <a:pt x="1327398" y="23148"/>
                    </a:moveTo>
                    <a:cubicBezTo>
                      <a:pt x="1850242" y="158146"/>
                      <a:pt x="2230549" y="609002"/>
                      <a:pt x="2275492" y="1147120"/>
                    </a:cubicBezTo>
                    <a:cubicBezTo>
                      <a:pt x="2320434" y="1685237"/>
                      <a:pt x="2020184" y="2192933"/>
                      <a:pt x="1526977" y="2412790"/>
                    </a:cubicBezTo>
                    <a:cubicBezTo>
                      <a:pt x="1033770" y="2632646"/>
                      <a:pt x="455466" y="2516583"/>
                      <a:pt x="85285" y="2123447"/>
                    </a:cubicBezTo>
                    <a:cubicBezTo>
                      <a:pt x="22594" y="2057462"/>
                      <a:pt x="0" y="1962978"/>
                      <a:pt x="26059" y="1875771"/>
                    </a:cubicBezTo>
                    <a:cubicBezTo>
                      <a:pt x="52118" y="1788564"/>
                      <a:pt x="122846" y="1721966"/>
                      <a:pt x="211461" y="1701195"/>
                    </a:cubicBezTo>
                    <a:cubicBezTo>
                      <a:pt x="300076" y="1680423"/>
                      <a:pt x="393032" y="1708653"/>
                      <a:pt x="455130" y="1775196"/>
                    </a:cubicBezTo>
                    <a:cubicBezTo>
                      <a:pt x="677239" y="2011077"/>
                      <a:pt x="1024221" y="2080716"/>
                      <a:pt x="1320145" y="1948802"/>
                    </a:cubicBezTo>
                    <a:cubicBezTo>
                      <a:pt x="1616070" y="1816888"/>
                      <a:pt x="1796220" y="1512270"/>
                      <a:pt x="1769254" y="1189400"/>
                    </a:cubicBezTo>
                    <a:cubicBezTo>
                      <a:pt x="1742289" y="866529"/>
                      <a:pt x="1514104" y="596015"/>
                      <a:pt x="1200398" y="515017"/>
                    </a:cubicBezTo>
                    <a:cubicBezTo>
                      <a:pt x="1112170" y="492657"/>
                      <a:pt x="1042650" y="424799"/>
                      <a:pt x="1018162" y="337138"/>
                    </a:cubicBezTo>
                    <a:cubicBezTo>
                      <a:pt x="993674" y="249478"/>
                      <a:pt x="1017960" y="155414"/>
                      <a:pt x="1081826" y="90567"/>
                    </a:cubicBezTo>
                    <a:cubicBezTo>
                      <a:pt x="1145692" y="25719"/>
                      <a:pt x="1239374" y="0"/>
                      <a:pt x="1327398" y="23148"/>
                    </a:cubicBezTo>
                    <a:close/>
                  </a:path>
                </a:pathLst>
              </a:custGeom>
              <a:solidFill>
                <a:srgbClr val="EFEFEF"/>
              </a:solidFill>
            </p:spPr>
          </p:sp>
        </p:grpSp>
      </p:grpSp>
      <p:sp>
        <p:nvSpPr>
          <p:cNvPr name="TextBox 49" id="49"/>
          <p:cNvSpPr txBox="true"/>
          <p:nvPr/>
        </p:nvSpPr>
        <p:spPr>
          <a:xfrm rot="0">
            <a:off x="4113531" y="7978442"/>
            <a:ext cx="1097110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3"/>
              </a:lnSpc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COMPÉTENCE 1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124997" y="8994090"/>
            <a:ext cx="1097110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COMPÉTENCE 3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416804" y="7978442"/>
            <a:ext cx="1097110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COMPÉTENCE 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416804" y="9011948"/>
            <a:ext cx="1097110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COMPÉTENCE 4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017433" y="5719359"/>
            <a:ext cx="1094609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 u="none">
                <a:solidFill>
                  <a:srgbClr val="BDBDBD"/>
                </a:solidFill>
                <a:latin typeface="Poppins Light Bold"/>
              </a:rPr>
              <a:t>+123-456-7890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350167" y="5757459"/>
            <a:ext cx="1453833" cy="179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560"/>
              </a:lnSpc>
            </a:pPr>
            <a:r>
              <a:rPr lang="en-US" sz="918">
                <a:solidFill>
                  <a:srgbClr val="BDBDBD"/>
                </a:solidFill>
                <a:latin typeface="Poppins Light Bold"/>
              </a:rPr>
              <a:t>email@emailpro.com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017433" y="5565248"/>
            <a:ext cx="944361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EFEFEF"/>
                </a:solidFill>
                <a:latin typeface="Poppins Medium Bold"/>
              </a:rPr>
              <a:t>TÉLÉPHONE </a:t>
            </a:r>
            <a:r>
              <a:rPr lang="en-US" sz="955" spc="11" u="none">
                <a:solidFill>
                  <a:srgbClr val="EFEFEF"/>
                </a:solidFill>
                <a:latin typeface="Poppins Medium Bold"/>
              </a:rPr>
              <a:t>: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5367371" y="5565248"/>
            <a:ext cx="771421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 u="none">
                <a:solidFill>
                  <a:srgbClr val="EFEFEF"/>
                </a:solidFill>
                <a:latin typeface="Poppins Medium Bold"/>
              </a:rPr>
              <a:t>E-MAIL :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79421" y="8816723"/>
            <a:ext cx="2059313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0A203D"/>
                </a:solidFill>
                <a:latin typeface="Poppins Medium Bold"/>
              </a:rPr>
              <a:t>NOM DE LA FORMATION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79421" y="8938975"/>
            <a:ext cx="2543715" cy="220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949494"/>
                </a:solidFill>
                <a:latin typeface="Poppins Light Bold"/>
              </a:rPr>
              <a:t>Université, Ville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679421" y="9218319"/>
            <a:ext cx="1987313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0A203D"/>
                </a:solidFill>
                <a:latin typeface="Poppins Medium Bold"/>
              </a:rPr>
              <a:t>(2005 - 2009)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679421" y="9657479"/>
            <a:ext cx="2059313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>
                <a:solidFill>
                  <a:srgbClr val="0A203D"/>
                </a:solidFill>
                <a:latin typeface="Poppins Medium Bold"/>
              </a:rPr>
              <a:t>NOM DE LA FORMATION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679421" y="9779731"/>
            <a:ext cx="2543715" cy="220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949494"/>
                </a:solidFill>
                <a:latin typeface="Poppins Light Bold"/>
              </a:rPr>
              <a:t>Université, Ville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679421" y="10059076"/>
            <a:ext cx="1987313" cy="22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918"/>
              </a:lnSpc>
              <a:spcBef>
                <a:spcPct val="0"/>
              </a:spcBef>
            </a:pPr>
            <a:r>
              <a:rPr lang="en-US" sz="918">
                <a:solidFill>
                  <a:srgbClr val="0A203D"/>
                </a:solidFill>
                <a:latin typeface="Poppins Medium Bold"/>
              </a:rPr>
              <a:t>(2005 - 2009)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091461" y="6231289"/>
            <a:ext cx="747029" cy="132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3"/>
              </a:lnSpc>
              <a:spcBef>
                <a:spcPct val="0"/>
              </a:spcBef>
            </a:pPr>
            <a:r>
              <a:rPr lang="en-US" sz="955" spc="11" u="none">
                <a:solidFill>
                  <a:srgbClr val="EFEFEF"/>
                </a:solidFill>
                <a:latin typeface="Poppins Medium Bold"/>
              </a:rPr>
              <a:t>ADRESSE :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4091461" y="6362252"/>
            <a:ext cx="1394786" cy="179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560"/>
              </a:lnSpc>
              <a:spcBef>
                <a:spcPct val="0"/>
              </a:spcBef>
            </a:pPr>
            <a:r>
              <a:rPr lang="en-US" sz="918" u="none">
                <a:solidFill>
                  <a:srgbClr val="BDBDBD"/>
                </a:solidFill>
                <a:latin typeface="Poppins Light Bold"/>
              </a:rPr>
              <a:t>123 Votre adresse , Ville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DAFLtusMIGM</dc:identifier>
  <dcterms:modified xsi:type="dcterms:W3CDTF">2011-08-01T06:04:30Z</dcterms:modified>
  <cp:revision>1</cp:revision>
  <dc:title>cvprogratuit created at 10/09 </dc:title>
</cp:coreProperties>
</file>